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5" r:id="rId5"/>
    <p:sldId id="260" r:id="rId6"/>
    <p:sldId id="266" r:id="rId7"/>
    <p:sldId id="267" r:id="rId8"/>
    <p:sldId id="268" r:id="rId9"/>
    <p:sldId id="262" r:id="rId10"/>
    <p:sldId id="269" r:id="rId11"/>
    <p:sldId id="271" r:id="rId12"/>
    <p:sldId id="272" r:id="rId13"/>
    <p:sldId id="273" r:id="rId14"/>
    <p:sldId id="274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KIT" initials="H" lastIdx="1" clrIdx="0">
    <p:extLst>
      <p:ext uri="{19B8F6BF-5375-455C-9EA6-DF929625EA0E}">
        <p15:presenceInfo xmlns:p15="http://schemas.microsoft.com/office/powerpoint/2012/main" userId="HK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01" autoAdjust="0"/>
  </p:normalViewPr>
  <p:slideViewPr>
    <p:cSldViewPr snapToGrid="0">
      <p:cViewPr varScale="1">
        <p:scale>
          <a:sx n="68" d="100"/>
          <a:sy n="68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3277E-06A8-4A51-9C3D-A8D0F8F6CD4C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067C5-A3FA-46FD-B615-058071EC6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6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thresholds</a:t>
            </a:r>
            <a:r>
              <a:rPr lang="ko-KR" altLang="en-US" dirty="0"/>
              <a:t>를 정의하여 각 채널에서 흰색이 아닌 영역을 검출</a:t>
            </a:r>
            <a:r>
              <a:rPr lang="en-US" altLang="ko-KR" dirty="0"/>
              <a:t>, </a:t>
            </a:r>
            <a:r>
              <a:rPr lang="ko-KR" altLang="en-US" dirty="0"/>
              <a:t>해당 위치는 </a:t>
            </a:r>
            <a:r>
              <a:rPr lang="en-US" altLang="ko-KR" dirty="0" err="1"/>
              <a:t>img_dst_w</a:t>
            </a:r>
            <a:r>
              <a:rPr lang="en-US" altLang="ko-KR" dirty="0"/>
              <a:t>=[0,0,0]</a:t>
            </a:r>
            <a:r>
              <a:rPr lang="ko-KR" altLang="en-US" dirty="0"/>
              <a:t>을 통해 검은색으로 변환하며 흰색 영역은 그대로</a:t>
            </a:r>
            <a:r>
              <a:rPr lang="en-US" altLang="ko-KR" dirty="0"/>
              <a:t>, </a:t>
            </a:r>
            <a:r>
              <a:rPr lang="ko-KR" altLang="en-US" dirty="0"/>
              <a:t>이외 색상영역은 검은색인 </a:t>
            </a:r>
            <a:r>
              <a:rPr lang="en-US" altLang="ko-KR" dirty="0" err="1"/>
              <a:t>img_dst_w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067C5-A3FA-46FD-B615-058071EC6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6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Gaussianblur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 외 영역을 흐리게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cv2.THRESH_BINARY: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 값이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넘으면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넘지 못하면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지정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Cv2. THRESH_OTSU:</a:t>
            </a:r>
            <a:r>
              <a:rPr lang="ko-KR" altLang="en-US" dirty="0"/>
              <a:t>픽셀 값의 평균값을 가지고 </a:t>
            </a:r>
            <a:r>
              <a:rPr lang="en-US" altLang="ko-KR" dirty="0"/>
              <a:t>thresholding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en-US" altLang="ko-KR" dirty="0" err="1"/>
              <a:t>binary+Otsu</a:t>
            </a:r>
            <a:r>
              <a:rPr lang="ko-KR" altLang="en-US" dirty="0"/>
              <a:t>를 하면 적절한 </a:t>
            </a:r>
            <a:r>
              <a:rPr lang="ko-KR" altLang="en-US" dirty="0" err="1"/>
              <a:t>임계값을</a:t>
            </a:r>
            <a:r>
              <a:rPr lang="ko-KR" altLang="en-US" dirty="0"/>
              <a:t> 찾아 적용을 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블러</a:t>
            </a:r>
            <a:r>
              <a:rPr lang="en-US" altLang="ko-KR" dirty="0"/>
              <a:t>+</a:t>
            </a:r>
            <a:r>
              <a:rPr lang="ko-KR" altLang="en-US" dirty="0"/>
              <a:t>바이너리</a:t>
            </a:r>
            <a:r>
              <a:rPr lang="en-US" altLang="ko-KR" dirty="0"/>
              <a:t>+</a:t>
            </a:r>
            <a:r>
              <a:rPr lang="ko-KR" altLang="en-US" dirty="0" err="1"/>
              <a:t>오츄를</a:t>
            </a:r>
            <a:r>
              <a:rPr lang="ko-KR" altLang="en-US" dirty="0"/>
              <a:t> 하면 물체만 명확하게 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캐니로</a:t>
            </a:r>
            <a:r>
              <a:rPr lang="ko-KR" altLang="en-US" dirty="0"/>
              <a:t> 검출영역의 선을 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만나는 점의 기준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minLineLength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선의 최소 길이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maxLineGap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선과 선사이의 최대 허용간격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cv2.HoughLinesP-&gt;</a:t>
            </a:r>
            <a:r>
              <a:rPr lang="ko-KR" altLang="en-US" dirty="0"/>
              <a:t>시작점과 끝점을 </a:t>
            </a:r>
            <a:r>
              <a:rPr lang="en-US" altLang="ko-KR" dirty="0"/>
              <a:t>return</a:t>
            </a:r>
            <a:r>
              <a:rPr lang="ko-KR" altLang="en-US" dirty="0"/>
              <a:t>하여 선 생성</a:t>
            </a:r>
            <a:endParaRPr lang="en-US" altLang="ko-KR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067C5-A3FA-46FD-B615-058071EC6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7BCE9-BD69-46B7-921D-273CD9A47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차선검출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ppt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EC33B8-682B-432B-B036-72504A49F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210928 </a:t>
            </a:r>
          </a:p>
          <a:p>
            <a:r>
              <a:rPr lang="ko-KR" altLang="en-US" dirty="0"/>
              <a:t>양진현 </a:t>
            </a:r>
          </a:p>
        </p:txBody>
      </p:sp>
    </p:spTree>
    <p:extLst>
      <p:ext uri="{BB962C8B-B14F-4D97-AF65-F5344CB8AC3E}">
        <p14:creationId xmlns:p14="http://schemas.microsoft.com/office/powerpoint/2010/main" val="287200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차선 검출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A486A-9FB9-40F3-BD97-9C504D93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1018838"/>
            <a:ext cx="5325218" cy="4820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D12EB7-2389-4AE5-8079-8DAD3FB6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090" y="1018837"/>
            <a:ext cx="555385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5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차선 검출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3CB138-6319-49D1-A626-2A5B42DB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30"/>
          <a:stretch/>
        </p:blipFill>
        <p:spPr>
          <a:xfrm>
            <a:off x="5807015" y="642482"/>
            <a:ext cx="5218982" cy="5020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8345D-77C6-4E88-8D97-E41B42A7F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4"/>
          <a:stretch/>
        </p:blipFill>
        <p:spPr>
          <a:xfrm>
            <a:off x="741872" y="642482"/>
            <a:ext cx="5075207" cy="6197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3921B8-6E24-4230-99A7-6B6C6C5F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16" y="5668442"/>
            <a:ext cx="521898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9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차선 검출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D0E50-DEA0-4677-9E16-17ED82E1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923575"/>
            <a:ext cx="5624422" cy="5048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39B578-4E3F-4ED2-B126-6009D74A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94" y="923575"/>
            <a:ext cx="582570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차선 검출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F3B536-EE50-4312-A544-FD48EEE5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904741"/>
            <a:ext cx="8867955" cy="45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차선 검출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962197AF-82FD-4399-811F-841142EED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872" y="1945256"/>
            <a:ext cx="5574522" cy="3282352"/>
          </a:xfrm>
          <a:prstGeom prst="rect">
            <a:avLst/>
          </a:prstGeom>
        </p:spPr>
      </p:pic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645F026C-E147-4D69-B465-B32BF40F33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6394" y="1945256"/>
            <a:ext cx="5875606" cy="32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426" y="2557733"/>
            <a:ext cx="10446589" cy="1485900"/>
          </a:xfrm>
        </p:spPr>
        <p:txBody>
          <a:bodyPr>
            <a:noAutofit/>
          </a:bodyPr>
          <a:lstStyle/>
          <a:p>
            <a:r>
              <a:rPr lang="ko-KR" altLang="en-US" sz="12000" dirty="0"/>
              <a:t>감사합니다</a:t>
            </a:r>
            <a:r>
              <a:rPr lang="en-US" altLang="ko-KR" sz="12000" dirty="0"/>
              <a:t>~!</a:t>
            </a:r>
            <a:endParaRPr lang="ko-KR" altLang="en-US" sz="12000" dirty="0"/>
          </a:p>
        </p:txBody>
      </p:sp>
    </p:spTree>
    <p:extLst>
      <p:ext uri="{BB962C8B-B14F-4D97-AF65-F5344CB8AC3E}">
        <p14:creationId xmlns:p14="http://schemas.microsoft.com/office/powerpoint/2010/main" val="18258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70F2A-4B4E-47FC-9F01-8389AFF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D06E3-70B6-4063-ACA7-6DD477C5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차선 색 검출</a:t>
            </a:r>
            <a:endParaRPr lang="en-US" altLang="ko-KR" dirty="0"/>
          </a:p>
          <a:p>
            <a:r>
              <a:rPr lang="ko-KR" altLang="en-US" dirty="0"/>
              <a:t>사다리꼴 영역 검출</a:t>
            </a:r>
            <a:endParaRPr lang="en-US" altLang="ko-KR" dirty="0"/>
          </a:p>
          <a:p>
            <a:r>
              <a:rPr lang="ko-KR" altLang="en-US" dirty="0"/>
              <a:t>허프라인 검출</a:t>
            </a:r>
            <a:endParaRPr lang="en-US" altLang="ko-KR" dirty="0"/>
          </a:p>
          <a:p>
            <a:r>
              <a:rPr lang="ko-KR" altLang="en-US" dirty="0"/>
              <a:t>차선 검출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18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63" y="124097"/>
            <a:ext cx="9601200" cy="5421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차량 색상 검출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6C245D-972A-4BB6-9C15-9506F1711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94"/>
          <a:stretch/>
        </p:blipFill>
        <p:spPr>
          <a:xfrm>
            <a:off x="745447" y="1114381"/>
            <a:ext cx="4982616" cy="50108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B94575-CF81-400B-88F6-A5730FF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063" y="1114381"/>
            <a:ext cx="6325483" cy="50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63" y="124097"/>
            <a:ext cx="9601200" cy="5421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차량 색상 검출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D8BC326E-1E27-4E0D-8094-0643D8A37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8790" y="1581777"/>
            <a:ext cx="6594771" cy="4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사다리꼴 영역 검출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7E2FC6-2F7F-42F3-8C66-A06830BE5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741872" y="1026899"/>
            <a:ext cx="5822830" cy="51346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091FCB-7EC8-4E16-8BDB-1ADEB9AB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69" y="1026898"/>
            <a:ext cx="5611008" cy="51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사다리꼴 영역 검출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00C71D-6E02-48AB-A5C0-3B4C1CE508A5}"/>
              </a:ext>
            </a:extLst>
          </p:cNvPr>
          <p:cNvGrpSpPr/>
          <p:nvPr/>
        </p:nvGrpSpPr>
        <p:grpSpPr>
          <a:xfrm>
            <a:off x="741872" y="1311171"/>
            <a:ext cx="6439799" cy="4467550"/>
            <a:chOff x="774596" y="1348116"/>
            <a:chExt cx="6439799" cy="4467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FA7053-9DFF-44ED-8734-C5BCFEA61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266" b="59129"/>
            <a:stretch/>
          </p:blipFill>
          <p:spPr>
            <a:xfrm>
              <a:off x="774597" y="1348116"/>
              <a:ext cx="6439798" cy="2080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605047-5DED-4EB7-9BED-2EC38C0B5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19"/>
            <a:stretch/>
          </p:blipFill>
          <p:spPr>
            <a:xfrm>
              <a:off x="774596" y="3429000"/>
              <a:ext cx="6439799" cy="238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9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사다리꼴 영역 검출 </a:t>
            </a:r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99858EDA-B198-4592-B15C-6D0AFEC87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017" y="1032119"/>
            <a:ext cx="6662468" cy="5120998"/>
          </a:xfrm>
        </p:spPr>
      </p:pic>
    </p:spTree>
    <p:extLst>
      <p:ext uri="{BB962C8B-B14F-4D97-AF65-F5344CB8AC3E}">
        <p14:creationId xmlns:p14="http://schemas.microsoft.com/office/powerpoint/2010/main" val="35109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8280A-29A0-4193-AE8F-C8A8BCED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허프라인 검출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A16D5F-BE6A-4142-A946-55B5273E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2" y="909285"/>
            <a:ext cx="5693433" cy="5020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09C74-6D3D-4580-8362-99E1CC72E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05" y="909285"/>
            <a:ext cx="575669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2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BD2A96C2-0792-4DDB-95E8-3A3850E05C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6999" y="1544126"/>
            <a:ext cx="6978002" cy="4408099"/>
          </a:xfr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6E59C73-C968-40DC-8366-10BBACA3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2" y="0"/>
            <a:ext cx="9601200" cy="7893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허프라인 검출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03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343</TotalTime>
  <Words>218</Words>
  <Application>Microsoft Office PowerPoint</Application>
  <PresentationFormat>와이드스크린</PresentationFormat>
  <Paragraphs>38</Paragraphs>
  <Slides>15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HY중고딕</vt:lpstr>
      <vt:lpstr>돋움</vt:lpstr>
      <vt:lpstr>맑은 고딕</vt:lpstr>
      <vt:lpstr>Franklin Gothic Book</vt:lpstr>
      <vt:lpstr>자르기</vt:lpstr>
      <vt:lpstr>차선검출 ppt </vt:lpstr>
      <vt:lpstr>목차</vt:lpstr>
      <vt:lpstr>1. 차량 색상 검출 </vt:lpstr>
      <vt:lpstr>1. 차량 색상 검출 </vt:lpstr>
      <vt:lpstr>2.사다리꼴 영역 검출 </vt:lpstr>
      <vt:lpstr>2.사다리꼴 영역 검출 </vt:lpstr>
      <vt:lpstr>2.사다리꼴 영역 검출 </vt:lpstr>
      <vt:lpstr>3. 허프라인 검출 </vt:lpstr>
      <vt:lpstr>3. 허프라인 검출 </vt:lpstr>
      <vt:lpstr>4. 차선 검출  </vt:lpstr>
      <vt:lpstr>4. 차선 검출  </vt:lpstr>
      <vt:lpstr>4. 차선 검출  </vt:lpstr>
      <vt:lpstr>4. 차선 검출  </vt:lpstr>
      <vt:lpstr>4. 차선 검출  </vt:lpstr>
      <vt:lpstr>감사합니다~!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차선검출 ppt</dc:title>
  <dc:creator>HKIT</dc:creator>
  <cp:lastModifiedBy>HKIT</cp:lastModifiedBy>
  <cp:revision>15</cp:revision>
  <dcterms:created xsi:type="dcterms:W3CDTF">2021-09-28T01:53:39Z</dcterms:created>
  <dcterms:modified xsi:type="dcterms:W3CDTF">2021-09-28T08:47:41Z</dcterms:modified>
</cp:coreProperties>
</file>